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4" r:id="rId3"/>
    <p:sldId id="256" r:id="rId4"/>
    <p:sldId id="257" r:id="rId5"/>
    <p:sldId id="258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86420" autoAdjust="0"/>
  </p:normalViewPr>
  <p:slideViewPr>
    <p:cSldViewPr>
      <p:cViewPr varScale="1">
        <p:scale>
          <a:sx n="94" d="100"/>
          <a:sy n="94" d="100"/>
        </p:scale>
        <p:origin x="-2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08794DF-D97D-442B-9BB9-0804E689872A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4C96828-55A0-4D04-BBE0-381EDF200D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8794DF-D97D-442B-9BB9-0804E689872A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C96828-55A0-4D04-BBE0-381EDF200D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08794DF-D97D-442B-9BB9-0804E689872A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4C96828-55A0-4D04-BBE0-381EDF200D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8794DF-D97D-442B-9BB9-0804E689872A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C96828-55A0-4D04-BBE0-381EDF200D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08794DF-D97D-442B-9BB9-0804E689872A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4C96828-55A0-4D04-BBE0-381EDF200D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8794DF-D97D-442B-9BB9-0804E689872A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C96828-55A0-4D04-BBE0-381EDF200D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8794DF-D97D-442B-9BB9-0804E689872A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C96828-55A0-4D04-BBE0-381EDF200D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8794DF-D97D-442B-9BB9-0804E689872A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C96828-55A0-4D04-BBE0-381EDF200D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08794DF-D97D-442B-9BB9-0804E689872A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C96828-55A0-4D04-BBE0-381EDF200D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8794DF-D97D-442B-9BB9-0804E689872A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C96828-55A0-4D04-BBE0-381EDF200D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8794DF-D97D-442B-9BB9-0804E689872A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C96828-55A0-4D04-BBE0-381EDF200DA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08794DF-D97D-442B-9BB9-0804E689872A}" type="datetimeFigureOut">
              <a:rPr lang="en-US" smtClean="0"/>
              <a:pPr/>
              <a:t>5/23/2013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4C96828-55A0-4D04-BBE0-381EDF200DA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Week 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 9 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fontAlgn="t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Branded Wiki Page (</a:t>
            </a:r>
            <a:r>
              <a:rPr lang="en-US" dirty="0" smtClean="0"/>
              <a:t>10) - Wiki </a:t>
            </a:r>
            <a:r>
              <a:rPr lang="en-US" dirty="0" smtClean="0"/>
              <a:t>Includes an introduction and Logo/Avatar</a:t>
            </a:r>
            <a:br>
              <a:rPr lang="en-US" dirty="0" smtClean="0"/>
            </a:br>
            <a:r>
              <a:rPr lang="en-US" dirty="0" smtClean="0"/>
              <a:t>Video for Wiki (</a:t>
            </a:r>
            <a:r>
              <a:rPr lang="en-US" dirty="0" smtClean="0"/>
              <a:t>15)- Philosophy </a:t>
            </a:r>
            <a:r>
              <a:rPr lang="en-US" dirty="0" smtClean="0"/>
              <a:t>of Education or commercial for Wiki</a:t>
            </a:r>
            <a:br>
              <a:rPr lang="en-US" dirty="0" smtClean="0"/>
            </a:br>
            <a:r>
              <a:rPr lang="en-US" dirty="0" smtClean="0"/>
              <a:t>	Includes Title /Includes Transition / No </a:t>
            </a:r>
            <a:r>
              <a:rPr lang="en-US" dirty="0" smtClean="0"/>
              <a:t>slack </a:t>
            </a:r>
            <a:r>
              <a:rPr lang="en-US" dirty="0" smtClean="0"/>
              <a:t>time/ Music </a:t>
            </a:r>
            <a:r>
              <a:rPr lang="en-US" dirty="0" smtClean="0"/>
              <a:t>optional</a:t>
            </a:r>
          </a:p>
          <a:p>
            <a:pPr fontAlgn="t"/>
            <a:r>
              <a:rPr lang="en-US" dirty="0" smtClean="0"/>
              <a:t>3 Detailed Lesson </a:t>
            </a:r>
            <a:r>
              <a:rPr lang="en-US" dirty="0" smtClean="0"/>
              <a:t>Plans based on template used in EDU346 (75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	3 </a:t>
            </a:r>
            <a:r>
              <a:rPr lang="en-US" dirty="0" smtClean="0"/>
              <a:t>Lesson plans showing content and tech </a:t>
            </a:r>
            <a:r>
              <a:rPr lang="en-US" dirty="0" smtClean="0"/>
              <a:t>standard</a:t>
            </a:r>
            <a:br>
              <a:rPr lang="en-US" dirty="0" smtClean="0"/>
            </a:br>
            <a:r>
              <a:rPr lang="en-US" dirty="0" smtClean="0"/>
              <a:t>              Movie </a:t>
            </a:r>
            <a:r>
              <a:rPr lang="en-US" dirty="0" smtClean="0"/>
              <a:t>/ Digital Tutorial/ Technology </a:t>
            </a:r>
            <a:r>
              <a:rPr lang="en-US" dirty="0" smtClean="0"/>
              <a:t>Choice</a:t>
            </a:r>
            <a:br>
              <a:rPr lang="en-US" dirty="0" smtClean="0"/>
            </a:br>
            <a:r>
              <a:rPr lang="en-US" dirty="0" smtClean="0"/>
              <a:t>              3 Rubrics/</a:t>
            </a:r>
            <a:r>
              <a:rPr lang="en-US" dirty="0" err="1" smtClean="0"/>
              <a:t>Checkbrics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       Follows </a:t>
            </a:r>
            <a:r>
              <a:rPr lang="en-US" dirty="0" smtClean="0"/>
              <a:t>lesson Plan Format used in class (see below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 smtClean="0"/>
          </a:p>
          <a:p>
            <a:pPr fontAlgn="t"/>
            <a:r>
              <a:rPr lang="en-US" dirty="0" smtClean="0"/>
              <a:t>Blog </a:t>
            </a:r>
            <a:r>
              <a:rPr lang="en-US" dirty="0" smtClean="0"/>
              <a:t>Feed (</a:t>
            </a:r>
            <a:r>
              <a:rPr lang="en-US" dirty="0" smtClean="0"/>
              <a:t>5)-Embedded </a:t>
            </a:r>
            <a:r>
              <a:rPr lang="en-US" dirty="0" smtClean="0"/>
              <a:t>Blog link with Blog content 2+ entries</a:t>
            </a:r>
          </a:p>
          <a:p>
            <a:r>
              <a:rPr lang="en-US" dirty="0" smtClean="0"/>
              <a:t>Unit Plan (10)</a:t>
            </a:r>
            <a:br>
              <a:rPr lang="en-US" dirty="0" smtClean="0"/>
            </a:br>
            <a:r>
              <a:rPr lang="en-US" dirty="0" smtClean="0"/>
              <a:t>Outlines 5 lesson in a unit following the Unit Plan Outline </a:t>
            </a:r>
            <a:r>
              <a:rPr lang="en-US" dirty="0" smtClean="0"/>
              <a:t>provided</a:t>
            </a:r>
          </a:p>
          <a:p>
            <a:r>
              <a:rPr lang="en-US" dirty="0" smtClean="0"/>
              <a:t>Twitter </a:t>
            </a:r>
            <a:r>
              <a:rPr lang="en-US" dirty="0" smtClean="0"/>
              <a:t>Feed (</a:t>
            </a:r>
            <a:r>
              <a:rPr lang="en-US" dirty="0" smtClean="0"/>
              <a:t>5) - Embedded </a:t>
            </a:r>
            <a:r>
              <a:rPr lang="en-US" dirty="0" smtClean="0"/>
              <a:t>Twitter link with 8 </a:t>
            </a:r>
            <a:r>
              <a:rPr lang="en-US" dirty="0" smtClean="0"/>
              <a:t>Tweets</a:t>
            </a:r>
          </a:p>
          <a:p>
            <a:r>
              <a:rPr lang="en-US" dirty="0" smtClean="0"/>
              <a:t>Digital </a:t>
            </a:r>
            <a:r>
              <a:rPr lang="en-US" dirty="0" smtClean="0"/>
              <a:t>Tutorial (</a:t>
            </a:r>
            <a:r>
              <a:rPr lang="en-US" dirty="0" smtClean="0"/>
              <a:t>15) - Use </a:t>
            </a:r>
            <a:r>
              <a:rPr lang="en-US" dirty="0" smtClean="0"/>
              <a:t>Screen Capture Software to create a digital </a:t>
            </a:r>
            <a:r>
              <a:rPr lang="en-US" dirty="0" smtClean="0"/>
              <a:t>tutorial</a:t>
            </a:r>
          </a:p>
          <a:p>
            <a:r>
              <a:rPr lang="en-US" dirty="0" smtClean="0"/>
              <a:t>Resume </a:t>
            </a:r>
            <a:r>
              <a:rPr lang="en-US" dirty="0" smtClean="0"/>
              <a:t>(</a:t>
            </a:r>
            <a:r>
              <a:rPr lang="en-US" dirty="0" smtClean="0"/>
              <a:t>15) - Current </a:t>
            </a:r>
            <a:r>
              <a:rPr lang="en-US" dirty="0" smtClean="0"/>
              <a:t>Student </a:t>
            </a:r>
            <a:r>
              <a:rPr lang="en-US" dirty="0" smtClean="0"/>
              <a:t>Resume</a:t>
            </a:r>
          </a:p>
          <a:p>
            <a:r>
              <a:rPr lang="en-US" dirty="0" smtClean="0"/>
              <a:t>Recommendations </a:t>
            </a:r>
            <a:r>
              <a:rPr lang="en-US" dirty="0" smtClean="0"/>
              <a:t>(</a:t>
            </a:r>
            <a:r>
              <a:rPr lang="en-US" dirty="0" smtClean="0"/>
              <a:t>15) - 2 </a:t>
            </a:r>
            <a:r>
              <a:rPr lang="en-US" dirty="0" smtClean="0"/>
              <a:t>Letters of recommendations on </a:t>
            </a:r>
            <a:r>
              <a:rPr lang="en-US" dirty="0" smtClean="0"/>
              <a:t>pages</a:t>
            </a:r>
          </a:p>
          <a:p>
            <a:r>
              <a:rPr lang="en-US" dirty="0" smtClean="0"/>
              <a:t>Student </a:t>
            </a:r>
            <a:r>
              <a:rPr lang="en-US" dirty="0" smtClean="0"/>
              <a:t>Sample (</a:t>
            </a:r>
            <a:r>
              <a:rPr lang="en-US" dirty="0" smtClean="0"/>
              <a:t>20) - Create </a:t>
            </a:r>
            <a:r>
              <a:rPr lang="en-US" dirty="0" smtClean="0"/>
              <a:t>a sample of what student work could look </a:t>
            </a:r>
            <a:r>
              <a:rPr lang="en-US" dirty="0" smtClean="0"/>
              <a:t>like</a:t>
            </a:r>
          </a:p>
          <a:p>
            <a:r>
              <a:rPr lang="en-US" dirty="0" smtClean="0"/>
              <a:t>Philosophy </a:t>
            </a:r>
            <a:r>
              <a:rPr lang="en-US" dirty="0" smtClean="0"/>
              <a:t>of </a:t>
            </a:r>
            <a:r>
              <a:rPr lang="en-US" dirty="0" smtClean="0"/>
              <a:t>Education(10) - Digital </a:t>
            </a:r>
            <a:r>
              <a:rPr lang="en-US" dirty="0" smtClean="0"/>
              <a:t>or Text </a:t>
            </a:r>
            <a:r>
              <a:rPr lang="en-US" dirty="0" smtClean="0"/>
              <a:t>based</a:t>
            </a:r>
          </a:p>
          <a:p>
            <a:r>
              <a:rPr lang="en-US" dirty="0" smtClean="0"/>
              <a:t>Video </a:t>
            </a:r>
            <a:r>
              <a:rPr lang="en-US" dirty="0" smtClean="0"/>
              <a:t>of Presentation (</a:t>
            </a:r>
            <a:r>
              <a:rPr lang="en-US" dirty="0" smtClean="0"/>
              <a:t>20) - Embedded </a:t>
            </a:r>
            <a:r>
              <a:rPr lang="en-US" dirty="0" smtClean="0"/>
              <a:t>Video presentation of student presenting a lesson</a:t>
            </a:r>
            <a:br>
              <a:rPr lang="en-US" dirty="0" smtClean="0"/>
            </a:br>
            <a:endParaRPr lang="en-US" baseline="0" dirty="0" smtClean="0"/>
          </a:p>
          <a:p>
            <a:pPr lvl="1">
              <a:buNone/>
            </a:pPr>
            <a:r>
              <a:rPr lang="en-US" b="1" dirty="0" smtClean="0"/>
              <a:t>-Week 9 Build Wiki Website</a:t>
            </a:r>
            <a:endParaRPr lang="en-US" b="1" baseline="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Rubrics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69" name="Picture 1" descr="C:\Documents and Settings\afante01\Local Settings\Temporary Internet Files\Content.IE5\MEF4XDM5\MC900431585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133600"/>
            <a:ext cx="4343400" cy="434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u="sng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Use positive phrases for grading criteria</a:t>
            </a:r>
            <a:endParaRPr lang="en-US" sz="4400" kern="1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5122" name="Picture 2" descr="http://www.cartoonstock.com/newscartoons/cartoonists/ksm/lowres/ksmn233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399" y="1447800"/>
            <a:ext cx="4936807" cy="541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u="sng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Make it measurable: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7" name="Picture 1" descr="C:\Documents and Settings\afante01\Local Settings\Temporary Internet Files\Content.IE5\Q3NAKPYK\MC90024179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057400"/>
            <a:ext cx="4297457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u="sng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Emphasize content vs.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 descr="http://www.dreamstime.com/theater-marquee-thumb29959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133600"/>
            <a:ext cx="4724400" cy="472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7239000" cy="1143000"/>
          </a:xfrm>
        </p:spPr>
        <p:txBody>
          <a:bodyPr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u="sng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Have a clear picture of the end product in your mind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http://www.portcoquitlam.ca/__shared/assets/House_Blue_Prints31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133600"/>
            <a:ext cx="5715000" cy="472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u="sng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4400" u="sng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u="sng" dirty="0"/>
              <a:t/>
            </a:r>
            <a:br>
              <a:rPr lang="en-US" u="sng" dirty="0"/>
            </a:b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/>
              <a:t/>
            </a:r>
            <a:br>
              <a:rPr lang="en-US" u="sng" dirty="0"/>
            </a:br>
            <a:endParaRPr lang="en-US" sz="4400" kern="1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400" kern="1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400" kern="1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400" kern="1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algn="ctr"/>
            <a:r>
              <a:rPr lang="en-US" sz="4000" u="sng" dirty="0" smtClean="0">
                <a:solidFill>
                  <a:schemeClr val="tx1"/>
                </a:solidFill>
              </a:rPr>
              <a:t>Weight the criteria appropriately</a:t>
            </a:r>
            <a:endParaRPr lang="en-US" dirty="0"/>
          </a:p>
        </p:txBody>
      </p:sp>
      <p:pic>
        <p:nvPicPr>
          <p:cNvPr id="1026" name="Picture 2" descr="C:\Program Files\Microsoft Office\MEDIA\CAGCAT10\j0300840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47800" y="1828800"/>
            <a:ext cx="5486400" cy="46212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34</TotalTime>
  <Words>32</Words>
  <Application>Microsoft Office PowerPoint</Application>
  <PresentationFormat>On-screen Show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Opulent</vt:lpstr>
      <vt:lpstr>Week 7</vt:lpstr>
      <vt:lpstr>Week 9 Homework</vt:lpstr>
      <vt:lpstr>Rubrics</vt:lpstr>
      <vt:lpstr>Use positive phrases for grading criteria</vt:lpstr>
      <vt:lpstr>Make it measurable:</vt:lpstr>
      <vt:lpstr>Emphasize content vs. presentation</vt:lpstr>
      <vt:lpstr>Have a clear picture of the end product in your mind</vt:lpstr>
      <vt:lpstr>        Weight the criteria appropriately</vt:lpstr>
    </vt:vector>
  </TitlesOfParts>
  <Company>Baker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Rubrics</dc:title>
  <dc:creator>afante01</dc:creator>
  <cp:lastModifiedBy>BPS</cp:lastModifiedBy>
  <cp:revision>6</cp:revision>
  <dcterms:created xsi:type="dcterms:W3CDTF">2010-05-10T14:24:12Z</dcterms:created>
  <dcterms:modified xsi:type="dcterms:W3CDTF">2013-05-23T20:01:10Z</dcterms:modified>
</cp:coreProperties>
</file>